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5D4592-ACF2-45B8-842F-14C0FDE63D98}" v="1" dt="2023-08-10T04:45:00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B5D4592-ACF2-45B8-842F-14C0FDE63D98}"/>
    <pc:docChg chg="custSel modSld">
      <pc:chgData name="Narelle Wheaton" userId="6e1b2b30-480e-4f91-806b-6735d5b9e446" providerId="ADAL" clId="{2B5D4592-ACF2-45B8-842F-14C0FDE63D98}" dt="2023-08-10T04:45:00.509" v="18"/>
      <pc:docMkLst>
        <pc:docMk/>
      </pc:docMkLst>
      <pc:sldChg chg="modSp mod">
        <pc:chgData name="Narelle Wheaton" userId="6e1b2b30-480e-4f91-806b-6735d5b9e446" providerId="ADAL" clId="{2B5D4592-ACF2-45B8-842F-14C0FDE63D98}" dt="2023-08-10T04:44:31.471" v="16" actId="14100"/>
        <pc:sldMkLst>
          <pc:docMk/>
          <pc:sldMk cId="4289431565" sldId="256"/>
        </pc:sldMkLst>
        <pc:spChg chg="mod">
          <ac:chgData name="Narelle Wheaton" userId="6e1b2b30-480e-4f91-806b-6735d5b9e446" providerId="ADAL" clId="{2B5D4592-ACF2-45B8-842F-14C0FDE63D98}" dt="2023-08-10T04:44:31.471" v="16" actId="14100"/>
          <ac:spMkLst>
            <pc:docMk/>
            <pc:sldMk cId="4289431565" sldId="256"/>
            <ac:spMk id="3" creationId="{A699F4DE-6AF4-4750-966F-F2B1FE360BD1}"/>
          </ac:spMkLst>
        </pc:spChg>
      </pc:sldChg>
      <pc:sldChg chg="delSp mod">
        <pc:chgData name="Narelle Wheaton" userId="6e1b2b30-480e-4f91-806b-6735d5b9e446" providerId="ADAL" clId="{2B5D4592-ACF2-45B8-842F-14C0FDE63D98}" dt="2023-08-10T04:44:59.718" v="17" actId="21"/>
        <pc:sldMkLst>
          <pc:docMk/>
          <pc:sldMk cId="2574965047" sldId="260"/>
        </pc:sldMkLst>
        <pc:spChg chg="del">
          <ac:chgData name="Narelle Wheaton" userId="6e1b2b30-480e-4f91-806b-6735d5b9e446" providerId="ADAL" clId="{2B5D4592-ACF2-45B8-842F-14C0FDE63D98}" dt="2023-08-10T04:44:59.718" v="17" actId="21"/>
          <ac:spMkLst>
            <pc:docMk/>
            <pc:sldMk cId="2574965047" sldId="260"/>
            <ac:spMk id="4" creationId="{32A74BED-D971-4014-86B4-4465A9310976}"/>
          </ac:spMkLst>
        </pc:spChg>
      </pc:sldChg>
      <pc:sldChg chg="addSp modSp">
        <pc:chgData name="Narelle Wheaton" userId="6e1b2b30-480e-4f91-806b-6735d5b9e446" providerId="ADAL" clId="{2B5D4592-ACF2-45B8-842F-14C0FDE63D98}" dt="2023-08-10T04:45:00.509" v="18"/>
        <pc:sldMkLst>
          <pc:docMk/>
          <pc:sldMk cId="2087139526" sldId="261"/>
        </pc:sldMkLst>
        <pc:spChg chg="add mod">
          <ac:chgData name="Narelle Wheaton" userId="6e1b2b30-480e-4f91-806b-6735d5b9e446" providerId="ADAL" clId="{2B5D4592-ACF2-45B8-842F-14C0FDE63D98}" dt="2023-08-10T04:45:00.509" v="18"/>
          <ac:spMkLst>
            <pc:docMk/>
            <pc:sldMk cId="2087139526" sldId="261"/>
            <ac:spMk id="2" creationId="{681BDE50-213E-4F12-8A5C-94D66A8F753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5FE99-CCF6-404D-AF3F-C839DE4E3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7E19DB-06CB-4AA3-A83E-CE60D8BDE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CDB5A-FE72-4A51-A64C-CE4648DA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37CE4-CDDC-45D5-806A-5B6E0A888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41FC5-4BD5-4B2E-B891-8758742DD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617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30D04-4473-4A0E-B023-66F4585AC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25065F-47A3-4191-8B29-E72AE76DC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FBA1B-4FB6-41A8-9CF5-F085F2867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B3931-748E-4B41-A950-663D584F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817D3-E1D6-4869-990B-AC3C5C4E9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8283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4B187F-E83A-401B-B66F-4A7E29A9F7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600914-9A47-46EF-952E-6B583A493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3D67AF-81DF-4A40-835B-87D65E2B7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2095A-7AE7-4DB9-8B50-C28C49B7D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3405F-A4AC-4C0F-90E9-41C75C389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443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8914F-BB0C-496E-8F9F-8B6BE1D42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49B43-D246-4198-A25F-683BDCF57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9DE95-C38A-43CB-8D84-389068C73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82EAF-F1BA-4CF7-AEA8-32F4EE711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67EED-90AF-4463-9666-966F4632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392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F7BF1-A6F3-4413-A4DF-B48AF8623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F4235-16F6-4D8D-8FA0-B3252618D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722D7-CCB4-4C13-9DD5-278EC68A5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1BB8D-EE91-46F7-A9AF-C53215FD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2CD517-E31F-4675-960A-265A1B3B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1341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10FD-A3A6-4F1A-A9E3-E25330E5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071EB-3F66-499B-8866-5423FF4AA0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098F9-B5CC-4134-AAFE-178714ED7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F3899-DBBE-4D16-9018-6BE41D33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F42B51-7EB6-47E4-8736-740D688FC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548BBC-A21B-4ABA-82F9-45B0FB1A0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319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E8F32-0856-4B95-9CFB-059304105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79AED-6EAE-4146-A245-817055EFD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AA34B-DADF-4B0F-9EC1-06B77E22F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EF91B-94BA-4894-939C-5C7E38D28D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3C0A8A-29DF-44A4-B5B8-A81357DCAE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631DA9-9556-4216-8F91-723B31B96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9FA470-0F24-4FE0-B990-36690DE6E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4D5D4-A520-4C06-9550-8327C379B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979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8F092-CED7-45F2-ACE5-96B59CD35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A95F43-E277-4B6B-BD40-750360022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74BF89-E280-464A-BC25-CD352321E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FB71C4-D389-4419-AEE3-D88428A0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903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A817D0-6D02-4308-8496-92BF0CCD2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1D58E5-E14F-4555-B27F-AE14EB88C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FE0793-810D-4DF7-A15D-EC182D03A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6182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ECB21-2867-4272-929E-5B3BF26CF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7FB53-0C5C-4FA4-BD0A-582DE1A18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5A2D6-22B8-4345-8E5B-31323AE4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AF6C74-644B-432F-A8B4-751E18AAA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F6B988-BEA3-4964-A3C9-1AE8A6F43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28E40-9A96-4EF4-8973-2C4E93DE5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1430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BF42D-1C1B-4025-BBB6-EBA0D3592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445FD8-4DC0-4E64-9658-E01EEDADB3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EDDEC9-9100-4A66-8476-EF1456B13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D2F8A-D434-4FA4-A301-38E3F9326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A8D85A-1780-497E-8065-A559C411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A1319-7A91-405D-A0AE-F3FC0FBD3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8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10DCB1-F646-42EB-B33A-0E778A5D9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CFE97-6961-42E2-9FE2-082663663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42580-E7BA-4D64-BE87-EB4FFF69A8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FD07C-9D80-48C5-A1DA-7D80F59784AB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48608-5500-4543-AD75-9C197CF4A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6D616-CD75-41EE-B425-C45E15E8CA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B6943-378F-45FA-9033-5D5F818B09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711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485938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We're bound for the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pure and the holy,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Home of the happy, the Kingdom of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 wanderers from God in the broad road of folly,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431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903"/>
            <a:ext cx="9144000" cy="226634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34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972153"/>
            <a:ext cx="9839325" cy="491850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land neither sighing nor anguish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breathe in the fields where the glorified rove;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 heart burdened ones, who in misery languish,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3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903"/>
            <a:ext cx="9144000" cy="226634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09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2153"/>
            <a:ext cx="9144000" cy="491850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saint has a mansion,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Prepared and all furnished,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Ere from this small house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summoned to move;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Its gates and its towers with glory are burnished;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5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903"/>
            <a:ext cx="9144000" cy="226634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go? Will you go?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say, will you go to the Eden above?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632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2153"/>
            <a:ext cx="9144000" cy="491850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 on, happy soldiers, the land is before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soon its ten thousand delights we shall prove;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soon we'll be massed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hills of bright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drink the pure joys of the Eden above.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65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699F4DE-6AF4-4750-966F-F2B1FE360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8275" y="1781778"/>
            <a:ext cx="9144000" cy="233302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Last 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go! We will go!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go! We will go!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yes, we will go to the Eden above!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BDE50-213E-4F12-8A5C-94D66A8F753B}"/>
              </a:ext>
            </a:extLst>
          </p:cNvPr>
          <p:cNvSpPr txBox="1"/>
          <p:nvPr/>
        </p:nvSpPr>
        <p:spPr>
          <a:xfrm>
            <a:off x="266700" y="6058585"/>
            <a:ext cx="298132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0" i="0" u="none" strike="noStrike" dirty="0">
                <a:solidFill>
                  <a:schemeClr val="bg1"/>
                </a:solidFill>
                <a:effectLst/>
              </a:rPr>
              <a:t>We're bound for the land of the pure and the holy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</a:p>
          <a:p>
            <a:r>
              <a:rPr lang="en-US" sz="900" b="0" i="0" u="none" strike="noStrike" dirty="0">
                <a:solidFill>
                  <a:schemeClr val="bg1"/>
                </a:solidFill>
                <a:effectLst/>
              </a:rPr>
              <a:t>William Hunter (1811-1877)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</a:p>
          <a:p>
            <a:r>
              <a:rPr lang="en-US" sz="900" dirty="0">
                <a:solidFill>
                  <a:schemeClr val="bg1"/>
                </a:solidFill>
              </a:rPr>
              <a:t>© The General of The Salvation Army</a:t>
            </a:r>
            <a:endParaRPr lang="en-AU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39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350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2022-05-23T09:16:04Z</dcterms:created>
  <dcterms:modified xsi:type="dcterms:W3CDTF">2023-08-10T04:45:06Z</dcterms:modified>
</cp:coreProperties>
</file>